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16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B722-E63C-4B63-8254-80676FE34B98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209D-5184-4CB7-B15A-B11CDE626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5CE3-C1AD-43C9-A5E9-771329423E81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EA26-ECE1-473D-9BF8-2B2EA46E6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5A65-17AF-4C97-BF7D-CA44E8A5459B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00EB-DAD1-42DA-A6ED-96C10154E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2DADB-3F5E-419F-A103-0D70C50F46F4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425C-ADBC-4DFF-8C1C-63645D91C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87DC-D800-4F40-A58E-60C8BB0B6FC2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EC4D-E638-4B8E-87FA-7A7794948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CC64-4278-4C56-8D77-7067F6FDC2C2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B704-03C7-4C3D-A56E-C29B84136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C2B5C-EA88-4D75-8E36-9C6278C6FA1F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462E-6F15-4E50-B5FA-73B122D5D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2F06-2356-4B1B-AD53-1D72804AF7BB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FE37-48DD-4753-A62B-7CAF06833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0A32-8931-4DB6-9CD7-ED1D7F438BF7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6F8C-B76A-40B6-8B01-F8C677229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9586-A61E-4C22-A4E1-C632B985A183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2A78-DD7F-44C1-80BC-375EE18CC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A07C-73FA-47F5-A724-E38CF4988761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B90B-D877-414B-877E-E2CE03F9B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A9B65-7F12-41B2-80E5-87B60EB9BBCF}" type="datetimeFigureOut">
              <a:rPr lang="ru-RU"/>
              <a:pPr>
                <a:defRPr/>
              </a:pPr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7E6E6-445D-4AFC-8093-34B808A4C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\\i0278-app001\11--Kamer3\Давлетова Алина\налоги_Монтажная область шабл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7950"/>
            <a:ext cx="6858000" cy="925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73238" y="395288"/>
            <a:ext cx="42481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Межрайонная ИФНС России №1 по Республике Башкортостан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700213" y="1460500"/>
            <a:ext cx="475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Уважаемые налогоплательщики!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1484313" y="3051175"/>
            <a:ext cx="4032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FF0000"/>
                </a:solidFill>
                <a:latin typeface="Calibri" pitchFamily="34" charset="0"/>
              </a:rPr>
              <a:t>«горячая линия»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275" y="3492500"/>
            <a:ext cx="61928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 имущественным налогам физических лиц за 2020 год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" y="4056063"/>
            <a:ext cx="6488113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Вы можете получить ответы по следующим вопросам: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-    не получено налоговое уведомление;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к</a:t>
            </a: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ак произвести уплату налогов;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налог исчислен на чужой объект;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в налоговом уведомлении нет объекта;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информация об объекте неточная;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в расчете неверно указана налоговая ставка;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указано неверное количество месяцев владения в году;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cs typeface="+mn-cs"/>
              </a:rPr>
              <a:t>налог исчислен на весь объект без учета доли владения.</a:t>
            </a:r>
            <a:endParaRPr lang="ru-RU" sz="20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115888" y="7534275"/>
            <a:ext cx="66262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Прием звонков осуществляется по телефонам: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(347)224-82-17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(347)224-82-18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375" y="1944688"/>
            <a:ext cx="6264275" cy="1293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Межрайонной ИФНС России №1 по Республике Башкортостан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проводится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85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Давлетова Алина Нигматьяновна</dc:creator>
  <cp:lastModifiedBy>User</cp:lastModifiedBy>
  <cp:revision>6</cp:revision>
  <dcterms:created xsi:type="dcterms:W3CDTF">2021-10-04T11:33:53Z</dcterms:created>
  <dcterms:modified xsi:type="dcterms:W3CDTF">2021-10-08T05:13:41Z</dcterms:modified>
</cp:coreProperties>
</file>